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1" r:id="rId3"/>
    <p:sldId id="263" r:id="rId4"/>
    <p:sldId id="293" r:id="rId5"/>
    <p:sldId id="298" r:id="rId6"/>
    <p:sldId id="296" r:id="rId7"/>
    <p:sldId id="294" r:id="rId8"/>
    <p:sldId id="300" r:id="rId9"/>
    <p:sldId id="297" r:id="rId10"/>
    <p:sldId id="301" r:id="rId11"/>
    <p:sldId id="299" r:id="rId12"/>
    <p:sldId id="261" r:id="rId13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3741" autoAdjust="0"/>
  </p:normalViewPr>
  <p:slideViewPr>
    <p:cSldViewPr>
      <p:cViewPr varScale="1">
        <p:scale>
          <a:sx n="92" d="100"/>
          <a:sy n="92" d="100"/>
        </p:scale>
        <p:origin x="116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Zaragoza" userId="25b96190-46ea-462b-9bf9-8d0ff2740df8" providerId="ADAL" clId="{D88639AC-844E-4E0D-9C24-6FC367D0AE99}"/>
    <pc:docChg chg="modSld">
      <pc:chgData name="Maria Zaragoza" userId="25b96190-46ea-462b-9bf9-8d0ff2740df8" providerId="ADAL" clId="{D88639AC-844E-4E0D-9C24-6FC367D0AE99}" dt="2022-10-03T10:55:16.043" v="49" actId="20577"/>
      <pc:docMkLst>
        <pc:docMk/>
      </pc:docMkLst>
      <pc:sldChg chg="modSp mod">
        <pc:chgData name="Maria Zaragoza" userId="25b96190-46ea-462b-9bf9-8d0ff2740df8" providerId="ADAL" clId="{D88639AC-844E-4E0D-9C24-6FC367D0AE99}" dt="2022-10-03T10:55:16.043" v="49" actId="20577"/>
        <pc:sldMkLst>
          <pc:docMk/>
          <pc:sldMk cId="0" sldId="256"/>
        </pc:sldMkLst>
        <pc:spChg chg="mod">
          <ac:chgData name="Maria Zaragoza" userId="25b96190-46ea-462b-9bf9-8d0ff2740df8" providerId="ADAL" clId="{D88639AC-844E-4E0D-9C24-6FC367D0AE99}" dt="2022-10-03T10:55:16.043" v="49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Maria Zaragoza" userId="25b96190-46ea-462b-9bf9-8d0ff2740df8" providerId="ADAL" clId="{D88639AC-844E-4E0D-9C24-6FC367D0AE99}" dt="2022-10-03T10:51:23.330" v="12" actId="20577"/>
        <pc:sldMkLst>
          <pc:docMk/>
          <pc:sldMk cId="2931570600" sldId="291"/>
        </pc:sldMkLst>
        <pc:spChg chg="mod">
          <ac:chgData name="Maria Zaragoza" userId="25b96190-46ea-462b-9bf9-8d0ff2740df8" providerId="ADAL" clId="{D88639AC-844E-4E0D-9C24-6FC367D0AE99}" dt="2022-10-03T10:51:23.330" v="12" actId="20577"/>
          <ac:spMkLst>
            <pc:docMk/>
            <pc:sldMk cId="2931570600" sldId="291"/>
            <ac:spMk id="5" creationId="{00000000-0000-0000-0000-000000000000}"/>
          </ac:spMkLst>
        </pc:spChg>
      </pc:sldChg>
      <pc:sldChg chg="modSp mod">
        <pc:chgData name="Maria Zaragoza" userId="25b96190-46ea-462b-9bf9-8d0ff2740df8" providerId="ADAL" clId="{D88639AC-844E-4E0D-9C24-6FC367D0AE99}" dt="2022-10-03T10:53:45.574" v="27" actId="20577"/>
        <pc:sldMkLst>
          <pc:docMk/>
          <pc:sldMk cId="1492888620" sldId="294"/>
        </pc:sldMkLst>
        <pc:spChg chg="mod">
          <ac:chgData name="Maria Zaragoza" userId="25b96190-46ea-462b-9bf9-8d0ff2740df8" providerId="ADAL" clId="{D88639AC-844E-4E0D-9C24-6FC367D0AE99}" dt="2022-10-03T10:53:45.574" v="27" actId="20577"/>
          <ac:spMkLst>
            <pc:docMk/>
            <pc:sldMk cId="1492888620" sldId="294"/>
            <ac:spMk id="5" creationId="{00000000-0000-0000-0000-000000000000}"/>
          </ac:spMkLst>
        </pc:spChg>
      </pc:sldChg>
      <pc:sldChg chg="modSp mod">
        <pc:chgData name="Maria Zaragoza" userId="25b96190-46ea-462b-9bf9-8d0ff2740df8" providerId="ADAL" clId="{D88639AC-844E-4E0D-9C24-6FC367D0AE99}" dt="2022-10-03T10:53:07.397" v="18" actId="20577"/>
        <pc:sldMkLst>
          <pc:docMk/>
          <pc:sldMk cId="1684001289" sldId="296"/>
        </pc:sldMkLst>
        <pc:spChg chg="mod">
          <ac:chgData name="Maria Zaragoza" userId="25b96190-46ea-462b-9bf9-8d0ff2740df8" providerId="ADAL" clId="{D88639AC-844E-4E0D-9C24-6FC367D0AE99}" dt="2022-10-03T10:53:07.397" v="18" actId="20577"/>
          <ac:spMkLst>
            <pc:docMk/>
            <pc:sldMk cId="1684001289" sldId="296"/>
            <ac:spMk id="5" creationId="{00000000-0000-0000-0000-000000000000}"/>
          </ac:spMkLst>
        </pc:spChg>
      </pc:sldChg>
      <pc:sldChg chg="modSp mod">
        <pc:chgData name="Maria Zaragoza" userId="25b96190-46ea-462b-9bf9-8d0ff2740df8" providerId="ADAL" clId="{D88639AC-844E-4E0D-9C24-6FC367D0AE99}" dt="2022-10-03T10:54:51.839" v="47" actId="20577"/>
        <pc:sldMkLst>
          <pc:docMk/>
          <pc:sldMk cId="358525016" sldId="299"/>
        </pc:sldMkLst>
        <pc:spChg chg="mod">
          <ac:chgData name="Maria Zaragoza" userId="25b96190-46ea-462b-9bf9-8d0ff2740df8" providerId="ADAL" clId="{D88639AC-844E-4E0D-9C24-6FC367D0AE99}" dt="2022-10-03T10:54:51.839" v="47" actId="20577"/>
          <ac:spMkLst>
            <pc:docMk/>
            <pc:sldMk cId="358525016" sldId="299"/>
            <ac:spMk id="5" creationId="{00000000-0000-0000-0000-000000000000}"/>
          </ac:spMkLst>
        </pc:spChg>
      </pc:sldChg>
      <pc:sldChg chg="modSp mod">
        <pc:chgData name="Maria Zaragoza" userId="25b96190-46ea-462b-9bf9-8d0ff2740df8" providerId="ADAL" clId="{D88639AC-844E-4E0D-9C24-6FC367D0AE99}" dt="2022-10-03T10:54:01.098" v="33" actId="20577"/>
        <pc:sldMkLst>
          <pc:docMk/>
          <pc:sldMk cId="623639613" sldId="300"/>
        </pc:sldMkLst>
        <pc:spChg chg="mod">
          <ac:chgData name="Maria Zaragoza" userId="25b96190-46ea-462b-9bf9-8d0ff2740df8" providerId="ADAL" clId="{D88639AC-844E-4E0D-9C24-6FC367D0AE99}" dt="2022-10-03T10:54:01.098" v="33" actId="20577"/>
          <ac:spMkLst>
            <pc:docMk/>
            <pc:sldMk cId="623639613" sldId="300"/>
            <ac:spMk id="5" creationId="{00000000-0000-0000-0000-000000000000}"/>
          </ac:spMkLst>
        </pc:spChg>
      </pc:sldChg>
      <pc:sldChg chg="modSp mod">
        <pc:chgData name="Maria Zaragoza" userId="25b96190-46ea-462b-9bf9-8d0ff2740df8" providerId="ADAL" clId="{D88639AC-844E-4E0D-9C24-6FC367D0AE99}" dt="2022-10-03T10:54:30.648" v="35" actId="20577"/>
        <pc:sldMkLst>
          <pc:docMk/>
          <pc:sldMk cId="3980065559" sldId="301"/>
        </pc:sldMkLst>
        <pc:spChg chg="mod">
          <ac:chgData name="Maria Zaragoza" userId="25b96190-46ea-462b-9bf9-8d0ff2740df8" providerId="ADAL" clId="{D88639AC-844E-4E0D-9C24-6FC367D0AE99}" dt="2022-10-03T10:54:30.648" v="35" actId="20577"/>
          <ac:spMkLst>
            <pc:docMk/>
            <pc:sldMk cId="3980065559" sldId="301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950EB-E9AC-47AA-9617-0F583FB1D5FE}" type="datetimeFigureOut">
              <a:rPr lang="ca-ES" smtClean="0"/>
              <a:pPr/>
              <a:t>3/10/2022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600A6-8124-4D1E-AC3C-D93F5CA751CD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534B2-B138-439E-B74A-F4C6F7A3FB0A}" type="datetimeFigureOut">
              <a:rPr lang="ca-ES" smtClean="0"/>
              <a:pPr/>
              <a:t>3/10/2022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7DBD6-244F-46D0-9378-FD6337076787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401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851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5519-A1D6-4A64-8C20-D023EDF79682}" type="datetime1">
              <a:rPr lang="ca-ES" smtClean="0"/>
              <a:pPr/>
              <a:t>3/10/2022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CE38-890C-49E5-A7C1-5A4886E97551}" type="datetime1">
              <a:rPr lang="ca-ES" smtClean="0"/>
              <a:pPr/>
              <a:t>3/10/2022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82E1-C20B-407A-92D9-0AA8715C0C1C}" type="datetime1">
              <a:rPr lang="ca-ES" smtClean="0"/>
              <a:pPr/>
              <a:t>3/10/2022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A342-CAF2-4402-BC6B-72F5A54AC722}" type="datetime1">
              <a:rPr lang="ca-ES" smtClean="0"/>
              <a:pPr/>
              <a:t>3/10/2022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A7BA-7590-4F54-AEB1-FCB0AD95CD16}" type="datetime1">
              <a:rPr lang="ca-ES" smtClean="0"/>
              <a:pPr/>
              <a:t>3/10/2022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4D18-F6E2-4577-B919-AB883262F86B}" type="datetime1">
              <a:rPr lang="ca-ES" smtClean="0"/>
              <a:pPr/>
              <a:t>3/10/2022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E19B-D76F-4834-B154-8DD8D1C3CCCA}" type="datetime1">
              <a:rPr lang="ca-ES" smtClean="0"/>
              <a:pPr/>
              <a:t>3/10/2022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746F-9B1D-4815-8599-F58D630F061F}" type="datetime1">
              <a:rPr lang="ca-ES" smtClean="0"/>
              <a:pPr/>
              <a:t>3/10/2022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044D-0FE0-4AEF-BF64-17FD09ADF499}" type="datetime1">
              <a:rPr lang="ca-ES" smtClean="0"/>
              <a:pPr/>
              <a:t>3/10/2022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DBC0-991D-4303-9C08-4523E3EDE33D}" type="datetime1">
              <a:rPr lang="ca-ES" smtClean="0"/>
              <a:pPr/>
              <a:t>3/10/2022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5105-640C-4B10-80F0-C1FDCBE6565C}" type="datetime1">
              <a:rPr lang="ca-ES" smtClean="0"/>
              <a:pPr/>
              <a:t>3/10/2022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7C54F-C841-423E-856F-6994E0186108}" type="datetime1">
              <a:rPr lang="ca-ES" smtClean="0"/>
              <a:pPr/>
              <a:t>3/10/2022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rasaac.org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43.png"/><Relationship Id="rId2" Type="http://schemas.openxmlformats.org/officeDocument/2006/relationships/hyperlink" Target="http://arasaac.org/" TargetMode="Externa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3" Type="http://schemas.openxmlformats.org/officeDocument/2006/relationships/image" Target="../media/image11.jpeg"/><Relationship Id="rId7" Type="http://schemas.openxmlformats.org/officeDocument/2006/relationships/image" Target="../media/image23.png"/><Relationship Id="rId12" Type="http://schemas.openxmlformats.org/officeDocument/2006/relationships/image" Target="../media/image66.png"/><Relationship Id="rId2" Type="http://schemas.openxmlformats.org/officeDocument/2006/relationships/hyperlink" Target="http://arasaa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24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4.jpe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asaac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asaac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hyperlink" Target="http://arasaac.org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arasaac.org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12" Type="http://schemas.openxmlformats.org/officeDocument/2006/relationships/image" Target="../media/image6.jpeg"/><Relationship Id="rId2" Type="http://schemas.openxmlformats.org/officeDocument/2006/relationships/image" Target="../media/image13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4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asaac.org/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8.png"/><Relationship Id="rId18" Type="http://schemas.openxmlformats.org/officeDocument/2006/relationships/image" Target="../media/image42.png"/><Relationship Id="rId3" Type="http://schemas.openxmlformats.org/officeDocument/2006/relationships/hyperlink" Target="http://arasaac.org/" TargetMode="External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36.png"/><Relationship Id="rId5" Type="http://schemas.openxmlformats.org/officeDocument/2006/relationships/image" Target="../media/image14.png"/><Relationship Id="rId15" Type="http://schemas.openxmlformats.org/officeDocument/2006/relationships/image" Target="../media/image18.png"/><Relationship Id="rId10" Type="http://schemas.openxmlformats.org/officeDocument/2006/relationships/image" Target="../media/image16.jpeg"/><Relationship Id="rId4" Type="http://schemas.openxmlformats.org/officeDocument/2006/relationships/image" Target="../media/image34.png"/><Relationship Id="rId9" Type="http://schemas.openxmlformats.org/officeDocument/2006/relationships/image" Target="../media/image23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47.png"/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openxmlformats.org/officeDocument/2006/relationships/image" Target="../media/image20.png"/><Relationship Id="rId2" Type="http://schemas.openxmlformats.org/officeDocument/2006/relationships/hyperlink" Target="http://arasaa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19.png"/><Relationship Id="rId10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44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18.png"/><Relationship Id="rId12" Type="http://schemas.openxmlformats.org/officeDocument/2006/relationships/image" Target="../media/image51.jpeg"/><Relationship Id="rId2" Type="http://schemas.openxmlformats.org/officeDocument/2006/relationships/hyperlink" Target="http://arasaa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41.png"/><Relationship Id="rId5" Type="http://schemas.openxmlformats.org/officeDocument/2006/relationships/image" Target="../media/image48.png"/><Relationship Id="rId15" Type="http://schemas.openxmlformats.org/officeDocument/2006/relationships/image" Target="../media/image20.png"/><Relationship Id="rId10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8.png"/><Relationship Id="rId18" Type="http://schemas.openxmlformats.org/officeDocument/2006/relationships/image" Target="../media/image23.png"/><Relationship Id="rId3" Type="http://schemas.openxmlformats.org/officeDocument/2006/relationships/image" Target="../media/image52.png"/><Relationship Id="rId7" Type="http://schemas.openxmlformats.org/officeDocument/2006/relationships/image" Target="../media/image20.png"/><Relationship Id="rId12" Type="http://schemas.openxmlformats.org/officeDocument/2006/relationships/image" Target="../media/image57.png"/><Relationship Id="rId17" Type="http://schemas.openxmlformats.org/officeDocument/2006/relationships/image" Target="../media/image47.png"/><Relationship Id="rId2" Type="http://schemas.openxmlformats.org/officeDocument/2006/relationships/hyperlink" Target="http://arasaac.org/" TargetMode="Externa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32.png"/><Relationship Id="rId5" Type="http://schemas.openxmlformats.org/officeDocument/2006/relationships/image" Target="../media/image54.png"/><Relationship Id="rId15" Type="http://schemas.openxmlformats.org/officeDocument/2006/relationships/image" Target="../media/image60.png"/><Relationship Id="rId10" Type="http://schemas.openxmlformats.org/officeDocument/2006/relationships/image" Target="../media/image5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sde 10€ - Teatre Lliure - Entradas de Vanguardia">
            <a:extLst>
              <a:ext uri="{FF2B5EF4-FFF2-40B4-BE49-F238E27FC236}">
                <a16:creationId xmlns:a16="http://schemas.microsoft.com/office/drawing/2014/main" id="{EA7974C4-A318-40EB-8E17-238A679FC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r="16414"/>
          <a:stretch/>
        </p:blipFill>
        <p:spPr bwMode="auto">
          <a:xfrm>
            <a:off x="323528" y="472408"/>
            <a:ext cx="1656184" cy="130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683568" y="4839295"/>
            <a:ext cx="7772400" cy="1470025"/>
          </a:xfrm>
        </p:spPr>
        <p:txBody>
          <a:bodyPr>
            <a:noAutofit/>
          </a:bodyPr>
          <a:lstStyle/>
          <a:p>
            <a:r>
              <a:rPr lang="es-ES" sz="4200" b="1" dirty="0">
                <a:latin typeface="Arial" pitchFamily="34" charset="0"/>
                <a:ea typeface="Verdana" pitchFamily="34" charset="0"/>
                <a:cs typeface="Arial" pitchFamily="34" charset="0"/>
              </a:rPr>
              <a:t>TEATRE LLIURE MONTJUÏC</a:t>
            </a:r>
            <a:endParaRPr lang="es-ES" sz="4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9C2B67-4061-40FD-88E5-3069FCA82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63" y="908720"/>
            <a:ext cx="5358341" cy="40187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6E8453E-FCE8-4511-94A4-CEDBA668551D}"/>
              </a:ext>
            </a:extLst>
          </p:cNvPr>
          <p:cNvSpPr txBox="1"/>
          <p:nvPr/>
        </p:nvSpPr>
        <p:spPr>
          <a:xfrm>
            <a:off x="342900" y="6381328"/>
            <a:ext cx="85939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estat creats per Sergio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0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http://arasaac.org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791580" y="476672"/>
            <a:ext cx="7560840" cy="55446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24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LA SALA FABIÀ PUIGSERVER TÉ GRADES DE BUTAQUES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JO SEURÉ A LA MEVA BUTACA PER VEURE L’OBRA.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AL FINAL DE L’OBRA APLAUDEIXO I ELS ACTORS SALUDEN.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SURTO DE LA SALA SEGUINT LA FILA TRANQUIL·LAMENT.</a:t>
            </a:r>
            <a:endParaRPr lang="ca-E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1DA14C-6C03-4EA6-B4D9-6318F3D24DF1}"/>
              </a:ext>
            </a:extLst>
          </p:cNvPr>
          <p:cNvSpPr txBox="1"/>
          <p:nvPr/>
        </p:nvSpPr>
        <p:spPr>
          <a:xfrm>
            <a:off x="342900" y="6381328"/>
            <a:ext cx="85939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estat creats per Sergio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0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http://arasaac.org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831308F-C30A-47EE-87A8-8F2B716FF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79" y="686445"/>
            <a:ext cx="870347" cy="8703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B331B9-917B-4962-A9B7-62F44F0BD4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73" y="758453"/>
            <a:ext cx="870347" cy="8703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8686B7B-E1A5-49E0-9599-FEC94DDD0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792088" cy="7920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1B30A82-2A8E-42D4-96AD-B4C4B357ED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792088" cy="7920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73DA30F-FD67-4432-A03A-1409F7ABBE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2856"/>
            <a:ext cx="792088" cy="7920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504AD59-DF0C-4487-8FD3-62AE7446F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37" y="2126605"/>
            <a:ext cx="870347" cy="87034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19EB321-6E32-4644-85A7-F48627DF7E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69" y="2198613"/>
            <a:ext cx="726331" cy="72633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3BBD4AA-0834-4856-B856-1E372902DAA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3" y="3356991"/>
            <a:ext cx="792089" cy="79208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A00DE42-5BAF-45A3-A24C-45A6071A1C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88" y="3356992"/>
            <a:ext cx="723404" cy="72340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5AF9408-D3F2-4398-8164-A2D077656B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5" y="3422749"/>
            <a:ext cx="726331" cy="72633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7876D80-791F-432B-9D61-38E9EE6968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20" y="3325480"/>
            <a:ext cx="823600" cy="8236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3F53B60-B478-4AB2-9E14-42481E4BA88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06" y="4576059"/>
            <a:ext cx="869165" cy="86916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9752550-7CE6-4EC9-A8B4-1D4E75CA059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63810"/>
            <a:ext cx="942355" cy="94235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70A5B27-7FED-4FD1-96E7-6B542F5E65F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81128"/>
            <a:ext cx="881779" cy="88177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056A443-A1A0-4974-B1CD-D6BDA79001C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5"/>
          <a:stretch/>
        </p:blipFill>
        <p:spPr>
          <a:xfrm>
            <a:off x="5869749" y="2124296"/>
            <a:ext cx="1056118" cy="76913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59F24D6-A1D9-4094-A766-3203CF4DE4A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5"/>
          <a:stretch/>
        </p:blipFill>
        <p:spPr>
          <a:xfrm>
            <a:off x="2328996" y="3379944"/>
            <a:ext cx="1056118" cy="769136"/>
          </a:xfrm>
          <a:prstGeom prst="rect">
            <a:avLst/>
          </a:prstGeom>
        </p:spPr>
      </p:pic>
      <p:pic>
        <p:nvPicPr>
          <p:cNvPr id="25" name="Imagen 24" title="Insertando imagen...">
            <a:extLst>
              <a:ext uri="{FF2B5EF4-FFF2-40B4-BE49-F238E27FC236}">
                <a16:creationId xmlns:a16="http://schemas.microsoft.com/office/drawing/2014/main" id="{B8B38A87-A823-4103-BBD0-0BED0BA6888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86" y="692696"/>
            <a:ext cx="2027534" cy="90271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B921B4F-6C89-4D9E-8207-4F8C4B96C2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7312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6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791580" y="476672"/>
            <a:ext cx="7560840" cy="55446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24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EL TEATRE LLIURE TÉ BAR-RESTAURANT AMB TERRASSA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AL BAR-RESTAURANT PUC PRENDRE ALGUNA COSA.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EL TEATRE LLIURE TÉ UNA SALA DE LECTURA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A LA SALA DE LECTURA PUC SEURE I LLEGIR TEXTOS.</a:t>
            </a:r>
            <a:endParaRPr lang="ca-E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A94DA4-68CE-4063-A314-A0B28038911E}"/>
              </a:ext>
            </a:extLst>
          </p:cNvPr>
          <p:cNvSpPr txBox="1"/>
          <p:nvPr/>
        </p:nvSpPr>
        <p:spPr>
          <a:xfrm>
            <a:off x="342900" y="6381328"/>
            <a:ext cx="85939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estat creats per Sergio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0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http://arasaac.org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F5BB95-154A-4204-BF0D-31FFCB847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4704"/>
            <a:ext cx="1056118" cy="792088"/>
          </a:xfrm>
          <a:prstGeom prst="rect">
            <a:avLst/>
          </a:prstGeom>
        </p:spPr>
      </p:pic>
      <p:pic>
        <p:nvPicPr>
          <p:cNvPr id="6" name="Picture 2" descr="http://www.arasaac.org/classes/img/thumbnail.php?i=c2l6ZT0zMDAmcnV0YT0uLi8uLi9yZXBvc2l0b3Jpby9vcmlnaW5hbGVzLzcyNzEucG5n">
            <a:extLst>
              <a:ext uri="{FF2B5EF4-FFF2-40B4-BE49-F238E27FC236}">
                <a16:creationId xmlns:a16="http://schemas.microsoft.com/office/drawing/2014/main" id="{7D86BFA6-EEDA-4380-AB76-D06B5584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980728"/>
            <a:ext cx="648072" cy="648072"/>
          </a:xfrm>
          <a:prstGeom prst="rect">
            <a:avLst/>
          </a:prstGeom>
          <a:noFill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61ED6DB-EF27-4FD5-A899-0E3747D3D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46" y="572682"/>
            <a:ext cx="1056118" cy="10561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BBCFE34-78FB-4DA3-A001-A23489768A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55" y="620688"/>
            <a:ext cx="975233" cy="97523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BC81B02-9910-4018-BD6E-ACAFB737CA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28" y="1988840"/>
            <a:ext cx="978430" cy="97843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09688E-16FC-4FC5-897F-1E6D0A9CCA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39" y="2082011"/>
            <a:ext cx="792088" cy="7920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2E87349-809C-42BE-B9DD-49750A0FA6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17" y="2171071"/>
            <a:ext cx="818764" cy="81876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E24506E-81AC-4D58-B5CE-B8686B1253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74" y="2171071"/>
            <a:ext cx="792868" cy="79286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A114060-2B2A-4EA5-8AC3-C6E70DCC0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77242"/>
            <a:ext cx="1056118" cy="792088"/>
          </a:xfrm>
          <a:prstGeom prst="rect">
            <a:avLst/>
          </a:prstGeom>
        </p:spPr>
      </p:pic>
      <p:pic>
        <p:nvPicPr>
          <p:cNvPr id="17" name="Picture 2" descr="http://www.arasaac.org/classes/img/thumbnail.php?i=c2l6ZT0zMDAmcnV0YT0uLi8uLi9yZXBvc2l0b3Jpby9vcmlnaW5hbGVzLzcyNzEucG5n">
            <a:extLst>
              <a:ext uri="{FF2B5EF4-FFF2-40B4-BE49-F238E27FC236}">
                <a16:creationId xmlns:a16="http://schemas.microsoft.com/office/drawing/2014/main" id="{381B071B-62EB-4B75-BC4A-631EFE17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6403" y="3570649"/>
            <a:ext cx="648072" cy="648072"/>
          </a:xfrm>
          <a:prstGeom prst="rect">
            <a:avLst/>
          </a:prstGeom>
          <a:noFill/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D5E451F-3A43-4C0F-B2E8-BA4C150CA2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61" y="3323199"/>
            <a:ext cx="859802" cy="85980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DA450CC-1A03-4299-8329-C936242C7E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88" y="4582679"/>
            <a:ext cx="859802" cy="85980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5B9F878-99A8-42E4-848B-E2E56DB054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93" y="4616536"/>
            <a:ext cx="792088" cy="79208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0DE1704-7652-405D-A005-9F32593AC1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84" y="4495338"/>
            <a:ext cx="878934" cy="87893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AC621F1-E86E-4423-83B4-AA2CDB0AA55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86" y="4658337"/>
            <a:ext cx="717209" cy="71720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3EA2446-3D47-45C4-8806-27DE58B989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05382"/>
            <a:ext cx="667834" cy="66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95536" y="1706032"/>
            <a:ext cx="8352928" cy="23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600" dirty="0">
                <a:latin typeface="Arial" pitchFamily="34" charset="0"/>
                <a:cs typeface="Arial" pitchFamily="34" charset="0"/>
              </a:rPr>
              <a:t>AQUESTA GUIA HA ESTAT CREADA  PER</a:t>
            </a:r>
          </a:p>
          <a:p>
            <a:pPr>
              <a:lnSpc>
                <a:spcPct val="200000"/>
              </a:lnSpc>
            </a:pPr>
            <a:endParaRPr lang="es-ES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2600" dirty="0">
                <a:latin typeface="Arial" pitchFamily="34" charset="0"/>
                <a:cs typeface="Arial" pitchFamily="34" charset="0"/>
              </a:rPr>
              <a:t>                                   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43A1AA-741F-4E73-80E0-C4F702BD6D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4680520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0510FA7-5241-4268-852E-40CBA4F115DE}"/>
              </a:ext>
            </a:extLst>
          </p:cNvPr>
          <p:cNvSpPr txBox="1"/>
          <p:nvPr/>
        </p:nvSpPr>
        <p:spPr>
          <a:xfrm>
            <a:off x="342900" y="6381328"/>
            <a:ext cx="85939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estat creats per Sergio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0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http://arasaac.org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692696"/>
            <a:ext cx="7221426" cy="1152128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Instruccions d’ús</a:t>
            </a:r>
            <a:endParaRPr lang="ca-ES" sz="3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2132856"/>
            <a:ext cx="7275809" cy="3449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AQUESTA GUIA SERVEIX PER SABER COM ACCEDIR AL TEATRE LLIURE DE MONTJUÏC. POTSER L’HAURÀS D’UTILITZAR AMB L’AJUT D’UNA PERSONA DE SUPORT.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AQUESTA GUIA ÉS EN FORMAT EDITABLE PERQUÈ L’ADAPTIS A LES TEVES NECESSITATS. POTS CANVIAR-LA, REDUIR-LA O AMPLIAR-LA.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POTS IMPRIMIR TOTA LA GUIA O NOMÉS UNA PART                                                             I PORTAR-LA AMB TU. TAMBÉ POTS PORTAR LA GUIA A LA PANTALLA DEL MÒBIL O TAULETA.</a:t>
            </a: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391559" y="6356350"/>
            <a:ext cx="2133600" cy="365125"/>
          </a:xfrm>
        </p:spPr>
        <p:txBody>
          <a:bodyPr/>
          <a:lstStyle/>
          <a:p>
            <a:r>
              <a:rPr lang="es-ES" dirty="0"/>
              <a:t> </a:t>
            </a:r>
            <a:fld id="{7EF0C6F0-55D2-4437-A9A2-C1BE386F227E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F5CF1A-155E-49A9-8A14-7D68077C18D6}"/>
              </a:ext>
            </a:extLst>
          </p:cNvPr>
          <p:cNvSpPr txBox="1"/>
          <p:nvPr/>
        </p:nvSpPr>
        <p:spPr>
          <a:xfrm>
            <a:off x="342900" y="6381328"/>
            <a:ext cx="85939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estat per Sergio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0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http://arasaac.org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7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791580" y="476672"/>
            <a:ext cx="7560840" cy="55446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2400"/>
              </a:spcBef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EL TEATRE LLIURE TÉ TRES ENTRADES.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ENTRADA PASSEIG SANTA MADRONA.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ENTRADA PLAÇA MARGARIDA XIRGU ESCALES DE PEDRA.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ENTRADA PLAÇA MARGARIDA XIRGU RAMPA DE PEDRA.</a:t>
            </a:r>
            <a:endParaRPr lang="ca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5AA025C-93F3-4876-B66A-107E6663B5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08720"/>
            <a:ext cx="720080" cy="720080"/>
          </a:xfrm>
          <a:prstGeom prst="rect">
            <a:avLst/>
          </a:prstGeom>
        </p:spPr>
      </p:pic>
      <p:pic>
        <p:nvPicPr>
          <p:cNvPr id="24" name="Picture 2" descr="http://www.arasaac.org/classes/img/thumbnail.php?i=c2l6ZT0zMDAmcnV0YT0uLi8uLi9yZXBvc2l0b3Jpby9vcmlnaW5hbGVzLzcyNzEucG5n">
            <a:extLst>
              <a:ext uri="{FF2B5EF4-FFF2-40B4-BE49-F238E27FC236}">
                <a16:creationId xmlns:a16="http://schemas.microsoft.com/office/drawing/2014/main" id="{230A1C8C-B4C1-4D78-8AE8-4D0561CFA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80728"/>
            <a:ext cx="648072" cy="648072"/>
          </a:xfrm>
          <a:prstGeom prst="rect">
            <a:avLst/>
          </a:prstGeom>
          <a:noFill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3BA4F6B-F2A9-4761-B97D-52CC1CA0F9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84139"/>
            <a:ext cx="816669" cy="81666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57A586C-2DDD-445C-8478-4E1A4652A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36267"/>
            <a:ext cx="816669" cy="81666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AC01607-5489-4801-8AF3-5D06604D5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60403"/>
            <a:ext cx="816669" cy="81666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95D828A6-F97B-4702-8209-2FB26D96A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20" y="4556547"/>
            <a:ext cx="816669" cy="81666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A378E1B4-F3AA-4A7C-8AA4-9C413CEE34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29"/>
            <a:ext cx="1111897" cy="75054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9745B6A-9C96-4846-96AB-E6E7033A6A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00" y="4566821"/>
            <a:ext cx="1087963" cy="734387"/>
          </a:xfrm>
          <a:prstGeom prst="rect">
            <a:avLst/>
          </a:prstGeom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C0CE0DB-5BCB-42D1-AF5B-98A9FDEB0E60}"/>
              </a:ext>
            </a:extLst>
          </p:cNvPr>
          <p:cNvCxnSpPr>
            <a:cxnSpLocks/>
          </p:cNvCxnSpPr>
          <p:nvPr/>
        </p:nvCxnSpPr>
        <p:spPr>
          <a:xfrm>
            <a:off x="3851920" y="3933056"/>
            <a:ext cx="18538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7A0FECD-81A6-4F6C-A9EE-9E06FE1D6EBD}"/>
              </a:ext>
            </a:extLst>
          </p:cNvPr>
          <p:cNvCxnSpPr>
            <a:cxnSpLocks/>
          </p:cNvCxnSpPr>
          <p:nvPr/>
        </p:nvCxnSpPr>
        <p:spPr>
          <a:xfrm>
            <a:off x="4427984" y="5157192"/>
            <a:ext cx="12778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7230ED9F-0B5C-47EA-ACD1-590AEEE670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3185396"/>
            <a:ext cx="819668" cy="81966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43CC743-3928-4A4C-AE4E-5A86DB2014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99000"/>
            <a:ext cx="678072" cy="67807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450105D-7AEF-4029-81E1-255178B09E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01" y="4529089"/>
            <a:ext cx="772119" cy="772119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20217A9-95C4-4FE2-BBDC-03ECF6FF5F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46" y="4623136"/>
            <a:ext cx="678072" cy="67807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715E7BCB-D5F8-4DBC-BB61-3E1FD54A2615}"/>
              </a:ext>
            </a:extLst>
          </p:cNvPr>
          <p:cNvSpPr txBox="1"/>
          <p:nvPr/>
        </p:nvSpPr>
        <p:spPr>
          <a:xfrm>
            <a:off x="342900" y="6381328"/>
            <a:ext cx="85939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estat creats per Sergio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0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http://arasaac.org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7AC45469-E3EB-49D0-9BC2-1CBBB91497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812" y="2056670"/>
            <a:ext cx="1056118" cy="792088"/>
          </a:xfrm>
          <a:prstGeom prst="rect">
            <a:avLst/>
          </a:prstGeom>
        </p:spPr>
      </p:pic>
      <p:pic>
        <p:nvPicPr>
          <p:cNvPr id="32" name="Imagen 31" descr="Logotipo&#10;&#10;Descripción generada automáticamente">
            <a:extLst>
              <a:ext uri="{FF2B5EF4-FFF2-40B4-BE49-F238E27FC236}">
                <a16:creationId xmlns:a16="http://schemas.microsoft.com/office/drawing/2014/main" id="{AE2EDC1B-2EDE-4F15-85AA-2D1E8CDCD3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55" y="664285"/>
            <a:ext cx="965529" cy="9655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791580" y="476672"/>
            <a:ext cx="7560840" cy="55446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24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PER VEURE LES OBRES DE L’ESPAI LLIURE O SALA PETITA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ENTRO PER LA PLAÇA MARGARIDA XIRGU RAMPA O ESCALES.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DINS DEL TEATRE VAIG AL MOSTRADOR ESQUERRE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ESPERO PER ENTRAR A L’ESPAI LLIURE DEL TEATRE.</a:t>
            </a:r>
            <a:endParaRPr lang="ca-ES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647BC7B5-DAAB-4003-9894-B5824B1ED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5847" b="8559"/>
          <a:stretch>
            <a:fillRect/>
          </a:stretch>
        </p:blipFill>
        <p:spPr bwMode="auto">
          <a:xfrm>
            <a:off x="1259632" y="836712"/>
            <a:ext cx="925404" cy="792088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9CB813-1317-4B78-8AF1-46E4BAB08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488" y="837109"/>
            <a:ext cx="1210228" cy="791691"/>
          </a:xfrm>
          <a:prstGeom prst="rect">
            <a:avLst/>
          </a:prstGeom>
          <a:effectLst>
            <a:glow>
              <a:schemeClr val="accent1">
                <a:alpha val="23000"/>
              </a:schemeClr>
            </a:glo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3143FD7-9A56-4830-8E93-BBFCE194B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816669" cy="8166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E5140B3-9762-4D42-A660-112D174198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52825"/>
            <a:ext cx="772119" cy="77211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A7E33A6-0962-453D-BDF6-D388D9E0F4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72" y="3331856"/>
            <a:ext cx="745216" cy="745216"/>
          </a:xfrm>
          <a:prstGeom prst="rect">
            <a:avLst/>
          </a:prstGeom>
        </p:spPr>
      </p:pic>
      <p:pic>
        <p:nvPicPr>
          <p:cNvPr id="17" name="Picture 13" descr="http://www.arasaac.org/classes/img/thumbnail.php?i=c2l6ZT0zMDAmcnV0YT0uLi8uLi9yZXBvc2l0b3Jpby9vcmlnaW5hbGVzLzI0ODE5LnBuZw==">
            <a:extLst>
              <a:ext uri="{FF2B5EF4-FFF2-40B4-BE49-F238E27FC236}">
                <a16:creationId xmlns:a16="http://schemas.microsoft.com/office/drawing/2014/main" id="{084ED8FE-2386-4979-AA2A-765180702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2760" y="3506158"/>
            <a:ext cx="642922" cy="642922"/>
          </a:xfrm>
          <a:prstGeom prst="rect">
            <a:avLst/>
          </a:prstGeom>
          <a:noFill/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A60A6FF-CCA6-490C-B64C-2501C62680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6992"/>
            <a:ext cx="792088" cy="79208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6305BCB-7792-40D7-84D8-94837103BB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84984"/>
            <a:ext cx="792088" cy="79208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B003ABF-7A72-4FCA-BA24-3A9C4EA2BC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72" y="4555992"/>
            <a:ext cx="745216" cy="74521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EE751C6-A2E1-438F-9DAA-007B49F414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95" y="4556547"/>
            <a:ext cx="816669" cy="81666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764C3D5-F931-4804-AF3B-D363EBC4DD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3" y="2132856"/>
            <a:ext cx="1111897" cy="75054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8E72427-1DA6-462C-8539-4B6A4685C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581525"/>
            <a:ext cx="1210228" cy="791691"/>
          </a:xfrm>
          <a:prstGeom prst="rect">
            <a:avLst/>
          </a:prstGeom>
          <a:effectLst>
            <a:glow>
              <a:schemeClr val="accent1">
                <a:alpha val="23000"/>
              </a:schemeClr>
            </a:glow>
          </a:effec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5397C734-9706-4C69-8440-EA74ED9B8DF8}"/>
              </a:ext>
            </a:extLst>
          </p:cNvPr>
          <p:cNvSpPr txBox="1"/>
          <p:nvPr/>
        </p:nvSpPr>
        <p:spPr>
          <a:xfrm>
            <a:off x="342900" y="6381328"/>
            <a:ext cx="85939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estat creats per Sergio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0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http://arasaac.org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n 24" descr="Logotipo&#10;&#10;Descripción generada automáticamente">
            <a:extLst>
              <a:ext uri="{FF2B5EF4-FFF2-40B4-BE49-F238E27FC236}">
                <a16:creationId xmlns:a16="http://schemas.microsoft.com/office/drawing/2014/main" id="{DE7E7E67-8A05-49B7-AE43-9BC0D1836AA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56" y="3284984"/>
            <a:ext cx="834954" cy="834954"/>
          </a:xfrm>
          <a:prstGeom prst="rect">
            <a:avLst/>
          </a:prstGeom>
        </p:spPr>
      </p:pic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C654A795-AB0D-471F-88C1-5FB8B5B965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77" y="4538262"/>
            <a:ext cx="834954" cy="83495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78BD46BF-3E03-4BAB-98B9-9D80B198C0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93" y="2105276"/>
            <a:ext cx="819668" cy="81966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5E5BF2C-2BD2-4BC0-A449-563816CB273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5"/>
          <a:stretch/>
        </p:blipFill>
        <p:spPr>
          <a:xfrm>
            <a:off x="2744204" y="824143"/>
            <a:ext cx="1056118" cy="7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7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791580" y="476672"/>
            <a:ext cx="7560840" cy="55446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24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L’ESPAI LLIURE DEL TEATRE TÉ GRADES DE BUTAQUES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JO SEURÉ A LA MEVA BUTACA PER VEURE L’OBRA.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AL FINAL DE L’OBRA  APLAUDEIXO I ELS ACTORS SALUDEN.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SURTO DE LA SALA SEGUINT LA FILA TRANQUIL·LAMENT.</a:t>
            </a:r>
            <a:endParaRPr lang="ca-ES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2C9653-8D2B-45A8-A5E6-4276D5D7C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7109"/>
            <a:ext cx="1210228" cy="791691"/>
          </a:xfrm>
          <a:prstGeom prst="rect">
            <a:avLst/>
          </a:prstGeom>
          <a:effectLst>
            <a:glow>
              <a:schemeClr val="accent1">
                <a:alpha val="23000"/>
              </a:schemeClr>
            </a:glo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2E5F26E-0BF8-46DF-A7A4-70C0D3FBC8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79" y="758453"/>
            <a:ext cx="870347" cy="8703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11A005-9B0D-4FD6-BC8E-55018B465A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73" y="830461"/>
            <a:ext cx="870347" cy="8703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6414D33-DB9B-4A9A-97FD-8AA63D9153B3}"/>
              </a:ext>
            </a:extLst>
          </p:cNvPr>
          <p:cNvSpPr txBox="1"/>
          <p:nvPr/>
        </p:nvSpPr>
        <p:spPr>
          <a:xfrm>
            <a:off x="342900" y="6381328"/>
            <a:ext cx="85939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estat creats per Sergio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0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http://arasaac.org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C85290-B633-40B6-8CE8-321EAAD805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792088" cy="7920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824F999-C42D-4DB8-A0A1-14D66724A6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792088" cy="79208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1865C09-7FDE-47AA-853E-719F18DF4C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2856"/>
            <a:ext cx="792088" cy="79208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9C4CA08-133B-44F7-998D-3F715BD26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37" y="2126605"/>
            <a:ext cx="870347" cy="87034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A95EAA1-AA78-4834-9D9B-DDE20A83E9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98613"/>
            <a:ext cx="726331" cy="72633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AD72FE9-88E1-45FD-84B7-A898B405F5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3" y="3356991"/>
            <a:ext cx="792089" cy="79208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20258EB-1024-40A1-81D0-B5D679A416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56992"/>
            <a:ext cx="723404" cy="72340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154C297-2BC7-4C79-9C76-717FD130431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53" y="3422749"/>
            <a:ext cx="726331" cy="72633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7646E321-2D99-44C3-9580-3CC96B7733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25480"/>
            <a:ext cx="823600" cy="8236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539D572-6A54-4B29-9E39-08777CA1DB7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06" y="4576059"/>
            <a:ext cx="869165" cy="869165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1B10ADA-C2E2-4D1F-B5DE-EB344328BBE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01" y="4563810"/>
            <a:ext cx="942355" cy="94235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7235A1CD-7948-452D-B08C-5DB1FEF987A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61" y="4581128"/>
            <a:ext cx="881779" cy="881779"/>
          </a:xfrm>
          <a:prstGeom prst="rect">
            <a:avLst/>
          </a:prstGeom>
        </p:spPr>
      </p:pic>
      <p:pic>
        <p:nvPicPr>
          <p:cNvPr id="23" name="Imagen 22" descr="Logotipo&#10;&#10;Descripción generada automáticamente">
            <a:extLst>
              <a:ext uri="{FF2B5EF4-FFF2-40B4-BE49-F238E27FC236}">
                <a16:creationId xmlns:a16="http://schemas.microsoft.com/office/drawing/2014/main" id="{9F4EC281-0135-44C0-A803-398378236D0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40" y="848157"/>
            <a:ext cx="834954" cy="83495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ACF7DC9-73EA-45C5-9829-3A543B75AE5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5"/>
          <a:stretch/>
        </p:blipFill>
        <p:spPr>
          <a:xfrm>
            <a:off x="2248378" y="3356991"/>
            <a:ext cx="1056118" cy="76913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FAFE4FC-DC99-4C5C-B569-779D4CA273B1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5"/>
          <a:stretch/>
        </p:blipFill>
        <p:spPr>
          <a:xfrm>
            <a:off x="5846294" y="2196304"/>
            <a:ext cx="1056118" cy="76913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E5E6A4C-BCC9-46FA-B44B-7D9046E851B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653136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7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791580" y="476672"/>
            <a:ext cx="7560840" cy="55446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24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EL LAVABO DE L’ESPAI LLIURE ÉS A L’ENTRADA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850" dirty="0">
                <a:latin typeface="Arial" pitchFamily="34" charset="0"/>
                <a:cs typeface="Arial" pitchFamily="34" charset="0"/>
              </a:rPr>
              <a:t>HE D’ANAR A LA PORTA DE VIDRE DARRERA DEL MOSTRADOR.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EL LAVABO DE DONES I DE MINUSVÀLIDS ÉS A LA DRETA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EL LAVABO D’HOMES ÉS A L’ESQUERRA.</a:t>
            </a:r>
            <a:endParaRPr lang="ca-E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5970FE-8AFE-4B56-AE1C-0D49DA53EE94}"/>
              </a:ext>
            </a:extLst>
          </p:cNvPr>
          <p:cNvSpPr txBox="1"/>
          <p:nvPr/>
        </p:nvSpPr>
        <p:spPr>
          <a:xfrm>
            <a:off x="342900" y="6381328"/>
            <a:ext cx="85939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estat creats per Sergio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0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http://arasaac.org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33E6B6-8B68-4C11-AD7A-24A09D3619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942355" cy="9423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E428AB3-CE28-4A16-A2BF-F4A472DEF6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37109"/>
            <a:ext cx="1210228" cy="791691"/>
          </a:xfrm>
          <a:prstGeom prst="rect">
            <a:avLst/>
          </a:prstGeom>
          <a:effectLst>
            <a:glow>
              <a:schemeClr val="accent1">
                <a:alpha val="23000"/>
              </a:schemeClr>
            </a:glo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CF2734F-C6FE-410A-8912-8449160521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58454"/>
            <a:ext cx="942354" cy="9423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C4EA1F4-61D1-4593-95E0-A7C7EC1717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98" y="836712"/>
            <a:ext cx="816669" cy="8166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88E99BF-56A5-4A0C-A744-850EA71DF6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4" y="2085188"/>
            <a:ext cx="792088" cy="792088"/>
          </a:xfrm>
          <a:prstGeom prst="rect">
            <a:avLst/>
          </a:prstGeom>
        </p:spPr>
      </p:pic>
      <p:pic>
        <p:nvPicPr>
          <p:cNvPr id="11" name="Picture 13" descr="http://www.arasaac.org/classes/img/thumbnail.php?i=c2l6ZT0zMDAmcnV0YT0uLi8uLi9yZXBvc2l0b3Jpby9vcmlnaW5hbGVzLzI0ODE5LnBuZw==">
            <a:extLst>
              <a:ext uri="{FF2B5EF4-FFF2-40B4-BE49-F238E27FC236}">
                <a16:creationId xmlns:a16="http://schemas.microsoft.com/office/drawing/2014/main" id="{1976E186-493A-48BA-97AC-E1760891B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8270" y="2159771"/>
            <a:ext cx="717505" cy="717505"/>
          </a:xfrm>
          <a:prstGeom prst="rect">
            <a:avLst/>
          </a:prstGeom>
          <a:noFill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42FDCBA-7208-4B85-9E54-ACD4E8BF0F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67" y="2060607"/>
            <a:ext cx="816669" cy="81666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751E46C-CBAB-4371-B69A-AA05627DE9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66" y="2060607"/>
            <a:ext cx="867777" cy="86777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2D64769-F15A-4F5C-AEB9-64FA99ED9AD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59" y="2009499"/>
            <a:ext cx="867777" cy="86777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AE90B14-EEC5-4BC7-97DE-4C0F74C2571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55" y="3379945"/>
            <a:ext cx="769136" cy="76913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C8E6664-ABFA-4F61-BD00-6619B6ACBF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70" y="3293336"/>
            <a:ext cx="942354" cy="94235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AA7584D-0ED4-48CD-B0D5-DD736F5A504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90" y="4509120"/>
            <a:ext cx="900101" cy="90010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FC8284B-B127-4B20-9C80-677DEDABCE3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81303"/>
            <a:ext cx="867777" cy="86777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1A4AECD-4C09-416D-BAA6-ECAD0D1B753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53136"/>
            <a:ext cx="769136" cy="7691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8CEE0C0-67BC-4698-9D44-96C2C8FDA5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10" y="4574878"/>
            <a:ext cx="942354" cy="9423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D3FDFE1-3D6F-419F-B2D3-6981201276A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6992"/>
            <a:ext cx="769136" cy="7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0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791580" y="476672"/>
            <a:ext cx="7655734" cy="55446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24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r>
              <a:rPr lang="es-ES" dirty="0">
                <a:latin typeface="Arial" pitchFamily="34" charset="0"/>
                <a:cs typeface="Arial" pitchFamily="34" charset="0"/>
              </a:rPr>
              <a:t>PER VEURE OBRES DE LA SALA FABIÀ PUIGSERVER O SALA GRAN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ENTRO PER LA PORTA SANTA MADRONA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EN ENTRAR DONO L’ENTRADA A L’ACOMODADOR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I ESPERO PER ENTRAR A LA SALA FABIÀ PUIGSERVER.</a:t>
            </a:r>
            <a:endParaRPr lang="ca-E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C3B4E7-31E3-40F5-BEA9-59993EB72506}"/>
              </a:ext>
            </a:extLst>
          </p:cNvPr>
          <p:cNvSpPr txBox="1"/>
          <p:nvPr/>
        </p:nvSpPr>
        <p:spPr>
          <a:xfrm>
            <a:off x="342900" y="6381328"/>
            <a:ext cx="85939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estat creats per Sergio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0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http://arasaac.org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4E5C7F-35B9-4E81-BD0B-852E362C2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2587"/>
            <a:ext cx="726331" cy="7263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0549CBB-58A7-4B6B-98F9-0B877F88D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91" y="2150960"/>
            <a:ext cx="816669" cy="81666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7C447F6-D6B0-43AA-B1B2-E71BC6135D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67413"/>
            <a:ext cx="745216" cy="74521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00755E9-9954-4F8A-8480-D851A4FA8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647868"/>
            <a:ext cx="816669" cy="816669"/>
          </a:xfrm>
          <a:prstGeom prst="rect">
            <a:avLst/>
          </a:prstGeom>
        </p:spPr>
      </p:pic>
      <p:pic>
        <p:nvPicPr>
          <p:cNvPr id="22" name="Imagen 21" title="Insertando imagen...">
            <a:extLst>
              <a:ext uri="{FF2B5EF4-FFF2-40B4-BE49-F238E27FC236}">
                <a16:creationId xmlns:a16="http://schemas.microsoft.com/office/drawing/2014/main" id="{BD3474AD-ED12-4EA4-A2FD-160C3B8F67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40" y="726740"/>
            <a:ext cx="2027534" cy="902718"/>
          </a:xfrm>
          <a:prstGeom prst="rect">
            <a:avLst/>
          </a:prstGeom>
        </p:spPr>
      </p:pic>
      <p:pic>
        <p:nvPicPr>
          <p:cNvPr id="29" name="Imagen 28" title="Insertando imagen...">
            <a:extLst>
              <a:ext uri="{FF2B5EF4-FFF2-40B4-BE49-F238E27FC236}">
                <a16:creationId xmlns:a16="http://schemas.microsoft.com/office/drawing/2014/main" id="{44A089CB-8DAF-4DD5-8EE4-60AD940B74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06525"/>
            <a:ext cx="2027534" cy="90271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C1F9D33-34EC-4B1B-8EA8-A0ACD25BB5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38" y="2116362"/>
            <a:ext cx="1056118" cy="79208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54F3F8C-A344-4610-81FB-AE37679AF3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68423"/>
            <a:ext cx="903885" cy="90388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A234B8D-6792-4B3D-9FD3-34F9C2A8E6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32536"/>
            <a:ext cx="792089" cy="79208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6D53A43B-9C8B-47A4-80DA-B3EEC4F67A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66380"/>
            <a:ext cx="843379" cy="84337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6D4CD459-7B4B-48CE-8A8B-AF4EB785CAA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5"/>
          <a:stretch/>
        </p:blipFill>
        <p:spPr>
          <a:xfrm>
            <a:off x="2744204" y="824143"/>
            <a:ext cx="1056118" cy="76913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82A3C511-864F-47EC-98E9-30A130E610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35764"/>
            <a:ext cx="954015" cy="95401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92B7D40-4025-4725-B491-F59E827EAE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85188"/>
            <a:ext cx="792088" cy="79208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103195F-5287-479B-9942-1EFC059E0A9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22702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8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791580" y="476672"/>
            <a:ext cx="7560840" cy="55446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24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A LA SALA FABIÀ PUIGSERVER EL LAVABO ÉS AL PASSADÍS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CAMINANT CAP A LA  SALA EL LAVABO ÉS A L’ESQUERRA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PRIMER EL LAVABO DE DONES 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DESPRÉS EL LAVABO D’HOMES.</a:t>
            </a:r>
            <a:endParaRPr lang="ca-E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0B2CB9-8531-4E4D-B036-B2AC7BB5A91B}"/>
              </a:ext>
            </a:extLst>
          </p:cNvPr>
          <p:cNvSpPr txBox="1"/>
          <p:nvPr/>
        </p:nvSpPr>
        <p:spPr>
          <a:xfrm>
            <a:off x="342900" y="6381328"/>
            <a:ext cx="85939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estat creats per Sergio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0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http://arasaac.org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AD01D3C-D440-4BAE-9CA1-1C621893E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57" y="751593"/>
            <a:ext cx="942355" cy="94235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691F3E4-DE73-48C2-85B9-23A276755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6" y="836712"/>
            <a:ext cx="942354" cy="9423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072109F-E6EA-44D0-893D-F26ECE97F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19" y="2053988"/>
            <a:ext cx="942354" cy="9423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2E91616-87CB-4579-B1B3-431D028746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14" y="692696"/>
            <a:ext cx="942354" cy="942354"/>
          </a:xfrm>
          <a:prstGeom prst="rect">
            <a:avLst/>
          </a:prstGeom>
        </p:spPr>
      </p:pic>
      <p:pic>
        <p:nvPicPr>
          <p:cNvPr id="10" name="Picture 13" descr="http://www.arasaac.org/classes/img/thumbnail.php?i=c2l6ZT0zMDAmcnV0YT0uLi8uLi9yZXBvc2l0b3Jpby9vcmlnaW5hbGVzLzI0ODE5LnBuZw==">
            <a:extLst>
              <a:ext uri="{FF2B5EF4-FFF2-40B4-BE49-F238E27FC236}">
                <a16:creationId xmlns:a16="http://schemas.microsoft.com/office/drawing/2014/main" id="{96BBA89A-BA33-4858-850D-22C24AD8D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5392" y="2154247"/>
            <a:ext cx="717505" cy="717505"/>
          </a:xfrm>
          <a:prstGeom prst="rect">
            <a:avLst/>
          </a:prstGeom>
          <a:noFill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C2A9A56-65F8-4BD2-9167-DBC9057EA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25" y="2041821"/>
            <a:ext cx="942355" cy="942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CB31143-A218-44A4-AE0B-A1D13E4377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030352"/>
            <a:ext cx="900101" cy="90010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EE2A1E4-D070-41A1-AEDB-9B3C67B4B2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9" y="3211600"/>
            <a:ext cx="1094735" cy="109473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4A51172-D1D8-48E4-8BB3-F6DB316BB5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28" y="3374399"/>
            <a:ext cx="769136" cy="76913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0D2C0B9-B400-44BB-AFA8-6F8964DEDC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96" y="4491718"/>
            <a:ext cx="1094735" cy="109473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71D9BA1-B2CC-4AC4-AA93-CCB6503EA7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53" y="4605804"/>
            <a:ext cx="769136" cy="7691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F2D2A31-CEE7-4510-9D53-E20D221DEAB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29" y="3788176"/>
            <a:ext cx="270134" cy="3006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F81E65A-2DDA-4B26-BFD8-CF4AA9E8B68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54" y="4988958"/>
            <a:ext cx="270134" cy="300633"/>
          </a:xfrm>
          <a:prstGeom prst="rect">
            <a:avLst/>
          </a:prstGeom>
        </p:spPr>
      </p:pic>
      <p:pic>
        <p:nvPicPr>
          <p:cNvPr id="22" name="Imagen 21" title="Insertando imagen...">
            <a:extLst>
              <a:ext uri="{FF2B5EF4-FFF2-40B4-BE49-F238E27FC236}">
                <a16:creationId xmlns:a16="http://schemas.microsoft.com/office/drawing/2014/main" id="{8162297D-3090-4E01-9323-D28F0ED44D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86" y="692696"/>
            <a:ext cx="2027534" cy="90271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9C5B6DD-BC5B-4056-B5C6-A665A01FB83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38365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3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791580" y="476672"/>
            <a:ext cx="7560840" cy="55446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24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OBREN LES SALES 15 MINUTS ABANS DE COMENÇAR L’OBRA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PUC ESPERAR QUE OBRIN LES SALES AL VESTÍBUL.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PER ENTRAR A LA SALA FAIG FILA I ENTRO PER ORDRE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endParaRPr lang="es-E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L’ACOMODADOR DEMANA L’ENTRADA I INDICA ON SEURE.</a:t>
            </a:r>
            <a:endParaRPr lang="ca-E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4DEE57-045A-4CC7-A5FE-6E4002A01486}"/>
              </a:ext>
            </a:extLst>
          </p:cNvPr>
          <p:cNvSpPr txBox="1"/>
          <p:nvPr/>
        </p:nvSpPr>
        <p:spPr>
          <a:xfrm>
            <a:off x="342900" y="6381328"/>
            <a:ext cx="85939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estat creats per Sergio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0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http://arasaac.org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0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0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37EDA2-0166-44DE-91B8-C366D2D826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70" y="914971"/>
            <a:ext cx="745901" cy="7459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B639BC3-78E4-4DF9-9A3D-3FDD12E0D1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27682"/>
            <a:ext cx="699715" cy="69971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6FE9B3-7FEB-4F89-BF05-6055433BDA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54879"/>
            <a:ext cx="772518" cy="77251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8445F57-B011-4ED4-968F-15428412B1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27" y="886307"/>
            <a:ext cx="893769" cy="89376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139E80C-E460-4CA1-B793-497B6DC663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91" y="869536"/>
            <a:ext cx="792088" cy="79208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D958333-510F-449A-A9B4-648A7BED43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78793"/>
            <a:ext cx="745216" cy="74521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4C8FCB4-5F4E-485D-A726-E5FA5393FD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95" y="2178793"/>
            <a:ext cx="745901" cy="74590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4319D25-CDBD-472E-A5BE-C769649F98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32856"/>
            <a:ext cx="1095899" cy="7298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AE2AAB4-DD60-4F7E-9914-D5DD4B22D5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51" y="3350245"/>
            <a:ext cx="816669" cy="81666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159DA4B-677F-4EE4-B577-C0CC2CED0D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87401"/>
            <a:ext cx="942355" cy="94235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651F192-87AB-4FE9-8B2B-998C6B7EA1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76939"/>
            <a:ext cx="816669" cy="81666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4CFB1AE-D9A1-48B7-B5D9-C454D685CA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06724"/>
            <a:ext cx="942356" cy="942356"/>
          </a:xfrm>
          <a:prstGeom prst="rect">
            <a:avLst/>
          </a:prstGeom>
        </p:spPr>
      </p:pic>
      <p:pic>
        <p:nvPicPr>
          <p:cNvPr id="31" name="Imagen 2" descr="Imagen 2">
            <a:extLst>
              <a:ext uri="{FF2B5EF4-FFF2-40B4-BE49-F238E27FC236}">
                <a16:creationId xmlns:a16="http://schemas.microsoft.com/office/drawing/2014/main" id="{EC98351B-C3C9-4F86-B4DC-07721A7697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31549" y="4629971"/>
            <a:ext cx="816670" cy="816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3E1D1FB8-A55D-4805-97FF-C42BE41A77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11" y="4664439"/>
            <a:ext cx="757190" cy="75719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42B3E0C-6586-457F-B2AC-1CD48D1D29A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76" y="4553648"/>
            <a:ext cx="910157" cy="91015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A1915C39-794F-426D-873A-8C6AB559D5C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64" y="4553648"/>
            <a:ext cx="878934" cy="87893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451FE6EE-32AE-46D9-BE7E-E6F19CD8C91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65" y="4487762"/>
            <a:ext cx="954015" cy="95401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22DA6789-9C99-4516-AF1D-4551FD1DF3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84984"/>
            <a:ext cx="792088" cy="792088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56D53627-1F43-49BD-8995-95912E50E0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39" y="2106150"/>
            <a:ext cx="792088" cy="792088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B73122FC-7B79-400E-ABF8-DA996114A2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5"/>
          <a:stretch/>
        </p:blipFill>
        <p:spPr>
          <a:xfrm>
            <a:off x="6987905" y="914294"/>
            <a:ext cx="1056118" cy="76913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72CFF38-35BD-48FA-871C-233D03FE265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85188"/>
            <a:ext cx="792088" cy="79208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24D397B-80F6-406F-8AA7-1068E5853F7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46748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08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915</Words>
  <Application>Microsoft Office PowerPoint</Application>
  <PresentationFormat>Presentación en pantalla (4:3)</PresentationFormat>
  <Paragraphs>105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Tema de Office</vt:lpstr>
      <vt:lpstr>TEATRE LLIURE MONTJUÏC</vt:lpstr>
      <vt:lpstr>Instruccions d’ús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</dc:title>
  <dc:creator>Aprenem</dc:creator>
  <cp:lastModifiedBy>Maria Zaragoza</cp:lastModifiedBy>
  <cp:revision>245</cp:revision>
  <dcterms:created xsi:type="dcterms:W3CDTF">2020-04-15T16:03:28Z</dcterms:created>
  <dcterms:modified xsi:type="dcterms:W3CDTF">2022-10-03T10:55:24Z</dcterms:modified>
</cp:coreProperties>
</file>